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3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97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3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1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5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6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7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F547-376F-436F-A624-D170C3973824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5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ffice@stmichaelspreschool.org.uk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4E5981-C601-4FE4-8691-DA0050264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998" y="484137"/>
            <a:ext cx="1715092" cy="12308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411180-1DAC-4A0F-9618-0FD752782B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42" y="296121"/>
            <a:ext cx="2384850" cy="24499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3FA588-2E05-4BED-AB86-54E7E3EAA6C0}"/>
              </a:ext>
            </a:extLst>
          </p:cNvPr>
          <p:cNvSpPr txBox="1"/>
          <p:nvPr/>
        </p:nvSpPr>
        <p:spPr>
          <a:xfrm>
            <a:off x="6728624" y="1798118"/>
            <a:ext cx="200538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St Michael’s Pre-school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Mace Road 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Stanground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PE2 8RQ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7C285D-C5E4-4A06-B0D2-65ABD3D8D9AC}"/>
              </a:ext>
            </a:extLst>
          </p:cNvPr>
          <p:cNvSpPr txBox="1"/>
          <p:nvPr/>
        </p:nvSpPr>
        <p:spPr>
          <a:xfrm>
            <a:off x="2985867" y="433888"/>
            <a:ext cx="377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Every day a different day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Every day 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77CB5-E1FD-430F-93C1-D51339E7772D}"/>
              </a:ext>
            </a:extLst>
          </p:cNvPr>
          <p:cNvSpPr txBox="1"/>
          <p:nvPr/>
        </p:nvSpPr>
        <p:spPr>
          <a:xfrm>
            <a:off x="2093901" y="5885837"/>
            <a:ext cx="5897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Holding your child’s hand whilst building the foundations for life ………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E09DF-0DD6-467D-9BE4-0A0CE154005A}"/>
              </a:ext>
            </a:extLst>
          </p:cNvPr>
          <p:cNvSpPr txBox="1"/>
          <p:nvPr/>
        </p:nvSpPr>
        <p:spPr>
          <a:xfrm>
            <a:off x="2919393" y="1177775"/>
            <a:ext cx="36195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 Spaces available for </a:t>
            </a:r>
            <a:r>
              <a:rPr lang="en-GB" sz="2000" b="1">
                <a:solidFill>
                  <a:srgbClr val="7030A0"/>
                </a:solidFill>
                <a:latin typeface="Comic Sans MS" panose="030F0702030302020204" pitchFamily="66" charset="0"/>
              </a:rPr>
              <a:t>September 2022 </a:t>
            </a:r>
            <a:r>
              <a:rPr lang="en-GB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We accept children from 24 months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2, 3 and 4 year funding is available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Morning, afternoon and full day sessions 5 days a week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8.30 – 11.30 am,  12.00 – 3.00 pm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Or all day 8.30 – 3.00 pm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Please email; </a:t>
            </a:r>
            <a:r>
              <a:rPr lang="en-GB" sz="1600" dirty="0">
                <a:latin typeface="Comic Sans MS" panose="030F0702030302020204" pitchFamily="66" charset="0"/>
                <a:hlinkClick r:id="rId6"/>
              </a:rPr>
              <a:t>office@stmichaelspreschool.org.uk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Phone; 01733 686158 or       07468242720</a:t>
            </a: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Website; 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www.stmichaelspreschool.org.uk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7037F-40CE-41A6-BCDD-11E2809F0F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383" y="3157917"/>
            <a:ext cx="2365869" cy="24991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AABFB9-8D6B-4910-AB96-1D55A0A66E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42" y="2779214"/>
            <a:ext cx="2384850" cy="24992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D3C1FB-C522-4117-8A55-C6703AF0C0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961" y="5795993"/>
            <a:ext cx="1148282" cy="8860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69DE265-077A-40B5-B091-3667FAF74CC8}"/>
              </a:ext>
            </a:extLst>
          </p:cNvPr>
          <p:cNvSpPr txBox="1"/>
          <p:nvPr/>
        </p:nvSpPr>
        <p:spPr>
          <a:xfrm>
            <a:off x="145788" y="5211218"/>
            <a:ext cx="2782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latin typeface="Comic Sans MS" panose="030F0702030302020204" pitchFamily="66" charset="0"/>
              </a:rPr>
              <a:t>Teaching is of a  consistently high quality</a:t>
            </a:r>
          </a:p>
        </p:txBody>
      </p:sp>
    </p:spTree>
    <p:extLst>
      <p:ext uri="{BB962C8B-B14F-4D97-AF65-F5344CB8AC3E}">
        <p14:creationId xmlns:p14="http://schemas.microsoft.com/office/powerpoint/2010/main" val="261375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108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Willner</dc:creator>
  <cp:lastModifiedBy>Connor Childs</cp:lastModifiedBy>
  <cp:revision>12</cp:revision>
  <cp:lastPrinted>2021-02-10T10:25:58Z</cp:lastPrinted>
  <dcterms:created xsi:type="dcterms:W3CDTF">2020-04-21T09:02:34Z</dcterms:created>
  <dcterms:modified xsi:type="dcterms:W3CDTF">2022-05-05T11:18:31Z</dcterms:modified>
</cp:coreProperties>
</file>