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73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97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635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419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75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264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79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36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5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55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1F547-376F-436F-A624-D170C397382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67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1F547-376F-436F-A624-D170C3973824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93B6B-8AF3-4228-BC87-AF17BC6B2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95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microsoft.com/office/2007/relationships/hdphoto" Target="../media/hdphoto1.wdp"/><Relationship Id="rId7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office@stmichaelspreschool.org.uk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4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4E5981-C601-4FE4-8691-DA00502641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9998" y="484137"/>
            <a:ext cx="1715092" cy="12308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411180-1DAC-4A0F-9618-0FD752782B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42" y="296121"/>
            <a:ext cx="2384850" cy="244999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33FA588-2E05-4BED-AB86-54E7E3EAA6C0}"/>
              </a:ext>
            </a:extLst>
          </p:cNvPr>
          <p:cNvSpPr txBox="1"/>
          <p:nvPr/>
        </p:nvSpPr>
        <p:spPr>
          <a:xfrm>
            <a:off x="6728624" y="1798118"/>
            <a:ext cx="2005388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50" dirty="0">
                <a:latin typeface="Comic Sans MS" panose="030F0702030302020204" pitchFamily="66" charset="0"/>
              </a:rPr>
              <a:t>St Michael’s Pre-school</a:t>
            </a:r>
          </a:p>
          <a:p>
            <a:pPr algn="ctr"/>
            <a:r>
              <a:rPr lang="en-GB" sz="1350" dirty="0">
                <a:latin typeface="Comic Sans MS" panose="030F0702030302020204" pitchFamily="66" charset="0"/>
              </a:rPr>
              <a:t>Mace Road </a:t>
            </a:r>
          </a:p>
          <a:p>
            <a:pPr algn="ctr"/>
            <a:r>
              <a:rPr lang="en-GB" sz="1350" dirty="0">
                <a:latin typeface="Comic Sans MS" panose="030F0702030302020204" pitchFamily="66" charset="0"/>
              </a:rPr>
              <a:t>Stanground</a:t>
            </a:r>
          </a:p>
          <a:p>
            <a:pPr algn="ctr"/>
            <a:r>
              <a:rPr lang="en-GB" sz="1350" dirty="0">
                <a:latin typeface="Comic Sans MS" panose="030F0702030302020204" pitchFamily="66" charset="0"/>
              </a:rPr>
              <a:t>PE2 8RQ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7C285D-C5E4-4A06-B0D2-65ABD3D8D9AC}"/>
              </a:ext>
            </a:extLst>
          </p:cNvPr>
          <p:cNvSpPr txBox="1"/>
          <p:nvPr/>
        </p:nvSpPr>
        <p:spPr>
          <a:xfrm>
            <a:off x="2985867" y="433888"/>
            <a:ext cx="3773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Every day a different day</a:t>
            </a:r>
          </a:p>
          <a:p>
            <a:pPr algn="ctr"/>
            <a:r>
              <a:rPr lang="en-GB" sz="2000" b="1" dirty="0">
                <a:latin typeface="Comic Sans MS" panose="030F0702030302020204" pitchFamily="66" charset="0"/>
              </a:rPr>
              <a:t>Every day new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877CB5-E1FD-430F-93C1-D51339E7772D}"/>
              </a:ext>
            </a:extLst>
          </p:cNvPr>
          <p:cNvSpPr txBox="1"/>
          <p:nvPr/>
        </p:nvSpPr>
        <p:spPr>
          <a:xfrm>
            <a:off x="2093901" y="5885837"/>
            <a:ext cx="5897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omic Sans MS" panose="030F0702030302020204" pitchFamily="66" charset="0"/>
              </a:rPr>
              <a:t>Holding your child’s hand whilst building the foundations for life ………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BE09DF-0DD6-467D-9BE4-0A0CE154005A}"/>
              </a:ext>
            </a:extLst>
          </p:cNvPr>
          <p:cNvSpPr txBox="1"/>
          <p:nvPr/>
        </p:nvSpPr>
        <p:spPr>
          <a:xfrm>
            <a:off x="2729692" y="1328425"/>
            <a:ext cx="361952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Spaces available for September 2020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We accept children from 24 months</a:t>
            </a: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2, 3 and 4 year funding is available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Morning, afternoon and full day sessions</a:t>
            </a: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8.30 – 11.30 am,  12.00 – 3.00 pm</a:t>
            </a: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Or all day 8.30 – 3.00 pm 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Please email; </a:t>
            </a:r>
            <a:r>
              <a:rPr lang="en-GB" sz="1600" dirty="0">
                <a:latin typeface="Comic Sans MS" panose="030F0702030302020204" pitchFamily="66" charset="0"/>
                <a:hlinkClick r:id="rId6"/>
              </a:rPr>
              <a:t>office@stmichaelspreschool.org.uk</a:t>
            </a:r>
            <a:endParaRPr lang="en-GB" sz="1600" dirty="0">
              <a:latin typeface="Comic Sans MS" panose="030F0702030302020204" pitchFamily="66" charset="0"/>
            </a:endParaRP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Phone; 07468242720</a:t>
            </a:r>
          </a:p>
          <a:p>
            <a:pPr algn="ctr"/>
            <a:endParaRPr lang="en-GB" sz="16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Website; </a:t>
            </a:r>
            <a:r>
              <a:rPr lang="en-GB" sz="1600" b="1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www.stmichaelspreschool.org.uk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C37037F-40CE-41A6-BCDD-11E2809F0F2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383" y="3157917"/>
            <a:ext cx="2365869" cy="249919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FAABFB9-8D6B-4910-AB96-1D55A0A66E1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42" y="2779214"/>
            <a:ext cx="2384850" cy="24992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CD3C1FB-C522-4117-8A55-C6703AF0C05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9961" y="5795993"/>
            <a:ext cx="1148282" cy="88603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69DE265-077A-40B5-B091-3667FAF74CC8}"/>
              </a:ext>
            </a:extLst>
          </p:cNvPr>
          <p:cNvSpPr txBox="1"/>
          <p:nvPr/>
        </p:nvSpPr>
        <p:spPr>
          <a:xfrm>
            <a:off x="145788" y="5211218"/>
            <a:ext cx="2782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>
                <a:latin typeface="Comic Sans MS" panose="030F0702030302020204" pitchFamily="66" charset="0"/>
              </a:rPr>
              <a:t>Teaching is of a  consistently high quality</a:t>
            </a:r>
          </a:p>
        </p:txBody>
      </p:sp>
    </p:spTree>
    <p:extLst>
      <p:ext uri="{BB962C8B-B14F-4D97-AF65-F5344CB8AC3E}">
        <p14:creationId xmlns:p14="http://schemas.microsoft.com/office/powerpoint/2010/main" val="2613759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99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Willner</dc:creator>
  <cp:lastModifiedBy>Sue Willner</cp:lastModifiedBy>
  <cp:revision>10</cp:revision>
  <cp:lastPrinted>2020-04-21T09:36:22Z</cp:lastPrinted>
  <dcterms:created xsi:type="dcterms:W3CDTF">2020-04-21T09:02:34Z</dcterms:created>
  <dcterms:modified xsi:type="dcterms:W3CDTF">2020-04-21T12:54:24Z</dcterms:modified>
</cp:coreProperties>
</file>