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344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394-CDD9-4A60-B69C-20AD5C485549}" type="datetimeFigureOut">
              <a:rPr lang="en-GB" smtClean="0"/>
              <a:pPr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D0F-D061-44C3-8927-10B35A539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394-CDD9-4A60-B69C-20AD5C485549}" type="datetimeFigureOut">
              <a:rPr lang="en-GB" smtClean="0"/>
              <a:pPr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D0F-D061-44C3-8927-10B35A539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394-CDD9-4A60-B69C-20AD5C485549}" type="datetimeFigureOut">
              <a:rPr lang="en-GB" smtClean="0"/>
              <a:pPr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D0F-D061-44C3-8927-10B35A539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394-CDD9-4A60-B69C-20AD5C485549}" type="datetimeFigureOut">
              <a:rPr lang="en-GB" smtClean="0"/>
              <a:pPr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D0F-D061-44C3-8927-10B35A539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394-CDD9-4A60-B69C-20AD5C485549}" type="datetimeFigureOut">
              <a:rPr lang="en-GB" smtClean="0"/>
              <a:pPr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D0F-D061-44C3-8927-10B35A539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394-CDD9-4A60-B69C-20AD5C485549}" type="datetimeFigureOut">
              <a:rPr lang="en-GB" smtClean="0"/>
              <a:pPr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D0F-D061-44C3-8927-10B35A539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394-CDD9-4A60-B69C-20AD5C485549}" type="datetimeFigureOut">
              <a:rPr lang="en-GB" smtClean="0"/>
              <a:pPr/>
              <a:t>16/09/2021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D0F-D061-44C3-8927-10B35A539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394-CDD9-4A60-B69C-20AD5C485549}" type="datetimeFigureOut">
              <a:rPr lang="en-GB" smtClean="0"/>
              <a:pPr/>
              <a:t>16/09/2021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D0F-D061-44C3-8927-10B35A539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394-CDD9-4A60-B69C-20AD5C485549}" type="datetimeFigureOut">
              <a:rPr lang="en-GB" smtClean="0"/>
              <a:pPr/>
              <a:t>16/09/2021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D0F-D061-44C3-8927-10B35A539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394-CDD9-4A60-B69C-20AD5C485549}" type="datetimeFigureOut">
              <a:rPr lang="en-GB" smtClean="0"/>
              <a:pPr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D0F-D061-44C3-8927-10B35A539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394-CDD9-4A60-B69C-20AD5C485549}" type="datetimeFigureOut">
              <a:rPr lang="en-GB" smtClean="0"/>
              <a:pPr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D0F-D061-44C3-8927-10B35A539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00394-CDD9-4A60-B69C-20AD5C485549}" type="datetimeFigureOut">
              <a:rPr lang="en-GB" smtClean="0"/>
              <a:pPr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81D0F-D061-44C3-8927-10B35A539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lker.com/cliparts/6/b/f/a/1326383901237413001book_open1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8712968" cy="630932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-315416"/>
            <a:ext cx="4608512" cy="1226567"/>
          </a:xfrm>
        </p:spPr>
        <p:txBody>
          <a:bodyPr>
            <a:normAutofit/>
          </a:bodyPr>
          <a:lstStyle/>
          <a:p>
            <a:r>
              <a:rPr lang="en-GB" sz="3600" u="sng" dirty="0">
                <a:latin typeface="Comic Sans MS" pitchFamily="66" charset="0"/>
              </a:rPr>
              <a:t>Reading -  Top Tips!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47664" y="2492896"/>
            <a:ext cx="6768752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3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13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Take the pressure off – reading for a few minutes at a time is ok.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GB" sz="1300" baseline="0" dirty="0">
                <a:latin typeface="Comic Sans MS" pitchFamily="66" charset="0"/>
                <a:ea typeface="+mj-ea"/>
                <a:cs typeface="+mj-cs"/>
              </a:rPr>
              <a:t> Talk</a:t>
            </a:r>
            <a:r>
              <a:rPr lang="en-GB" sz="1300" dirty="0">
                <a:latin typeface="Comic Sans MS" pitchFamily="66" charset="0"/>
                <a:ea typeface="+mj-ea"/>
                <a:cs typeface="+mj-cs"/>
              </a:rPr>
              <a:t> /Sing about the pictures – you don’t have to read the words to tell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300" dirty="0">
                <a:latin typeface="Comic Sans MS" pitchFamily="66" charset="0"/>
                <a:ea typeface="+mj-ea"/>
                <a:cs typeface="+mj-cs"/>
              </a:rPr>
              <a:t>   the story.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Let</a:t>
            </a:r>
            <a:r>
              <a:rPr kumimoji="0" lang="en-GB" sz="13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your child turn the pages – don’t worry if you skip some.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GB" sz="1300" noProof="0" dirty="0">
                <a:latin typeface="Comic Sans MS" pitchFamily="66" charset="0"/>
                <a:ea typeface="+mj-ea"/>
                <a:cs typeface="+mj-cs"/>
              </a:rPr>
              <a:t> Show your </a:t>
            </a:r>
            <a:r>
              <a:rPr lang="en-GB" sz="1300" dirty="0">
                <a:latin typeface="Comic Sans MS" pitchFamily="66" charset="0"/>
                <a:ea typeface="+mj-ea"/>
                <a:cs typeface="+mj-cs"/>
              </a:rPr>
              <a:t>child</a:t>
            </a:r>
            <a:r>
              <a:rPr lang="en-GB" sz="1300" noProof="0" dirty="0">
                <a:latin typeface="Comic Sans MS" pitchFamily="66" charset="0"/>
                <a:ea typeface="+mj-ea"/>
                <a:cs typeface="+mj-cs"/>
              </a:rPr>
              <a:t> the cover page and chat about what you can see.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3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Show</a:t>
            </a:r>
            <a:r>
              <a:rPr kumimoji="0" lang="en-GB" sz="1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your child the words whilst reading and take care to run your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300" dirty="0">
                <a:latin typeface="Comic Sans MS" pitchFamily="66" charset="0"/>
                <a:ea typeface="+mj-ea"/>
                <a:cs typeface="+mj-cs"/>
              </a:rPr>
              <a:t>    f</a:t>
            </a:r>
            <a:r>
              <a:rPr kumimoji="0" lang="en-GB" sz="1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ingers along the lines, from left to right as you read.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GB" sz="1300" baseline="0" noProof="0" dirty="0">
                <a:latin typeface="Comic Sans MS" pitchFamily="66" charset="0"/>
                <a:ea typeface="+mj-ea"/>
                <a:cs typeface="+mj-cs"/>
              </a:rPr>
              <a:t> Use</a:t>
            </a:r>
            <a:r>
              <a:rPr lang="en-GB" sz="1300" noProof="0" dirty="0">
                <a:latin typeface="Comic Sans MS" pitchFamily="66" charset="0"/>
                <a:ea typeface="+mj-ea"/>
                <a:cs typeface="+mj-cs"/>
              </a:rPr>
              <a:t> funny voices for the characters to make it more fun!</a:t>
            </a:r>
          </a:p>
          <a:p>
            <a:pPr lvl="1">
              <a:spcBef>
                <a:spcPct val="0"/>
              </a:spcBef>
              <a:buBlip>
                <a:blip r:embed="rId3"/>
              </a:buBlip>
            </a:pPr>
            <a:r>
              <a:rPr lang="en-GB" sz="1300" noProof="0" dirty="0">
                <a:latin typeface="Comic Sans MS" pitchFamily="66" charset="0"/>
                <a:ea typeface="+mj-ea"/>
                <a:cs typeface="+mj-cs"/>
              </a:rPr>
              <a:t> Talk about the story and relate it to your own pets, family or community.</a:t>
            </a:r>
          </a:p>
          <a:p>
            <a:pPr lvl="1">
              <a:spcBef>
                <a:spcPct val="0"/>
              </a:spcBef>
              <a:buBlip>
                <a:blip r:embed="rId3"/>
              </a:buBlip>
            </a:pPr>
            <a:r>
              <a:rPr kumimoji="0" lang="en-GB" sz="13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Encourage</a:t>
            </a:r>
            <a:r>
              <a:rPr kumimoji="0" lang="en-GB" sz="1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your chid to ask questions about the story e.g. what do you think  </a:t>
            </a:r>
          </a:p>
          <a:p>
            <a:pPr lvl="1">
              <a:spcBef>
                <a:spcPct val="0"/>
              </a:spcBef>
            </a:pPr>
            <a:r>
              <a:rPr lang="en-GB" sz="1300" dirty="0">
                <a:latin typeface="Comic Sans MS" pitchFamily="66" charset="0"/>
                <a:ea typeface="+mj-ea"/>
                <a:cs typeface="+mj-cs"/>
              </a:rPr>
              <a:t>   </a:t>
            </a:r>
            <a:r>
              <a:rPr kumimoji="0" lang="en-GB" sz="1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will happen next/ Why is he doing that?</a:t>
            </a:r>
          </a:p>
          <a:p>
            <a:pPr lvl="1">
              <a:spcBef>
                <a:spcPct val="0"/>
              </a:spcBef>
              <a:buBlip>
                <a:blip r:embed="rId3"/>
              </a:buBlip>
            </a:pPr>
            <a:r>
              <a:rPr lang="en-GB" sz="1300" noProof="0" dirty="0">
                <a:latin typeface="Comic Sans MS" pitchFamily="66" charset="0"/>
                <a:ea typeface="+mj-ea"/>
                <a:cs typeface="+mj-cs"/>
              </a:rPr>
              <a:t> Once familiar with a story, let your child have a go at telling you it. Using </a:t>
            </a:r>
          </a:p>
          <a:p>
            <a:pPr lvl="1">
              <a:spcBef>
                <a:spcPct val="0"/>
              </a:spcBef>
            </a:pPr>
            <a:r>
              <a:rPr lang="en-GB" sz="1300" dirty="0">
                <a:latin typeface="Comic Sans MS" pitchFamily="66" charset="0"/>
                <a:ea typeface="+mj-ea"/>
                <a:cs typeface="+mj-cs"/>
              </a:rPr>
              <a:t>    the </a:t>
            </a:r>
            <a:r>
              <a:rPr lang="en-GB" sz="1300" noProof="0" dirty="0">
                <a:latin typeface="Comic Sans MS" pitchFamily="66" charset="0"/>
                <a:ea typeface="+mj-ea"/>
                <a:cs typeface="+mj-cs"/>
              </a:rPr>
              <a:t>pictures for prompts.</a:t>
            </a:r>
          </a:p>
          <a:p>
            <a:pPr lvl="1">
              <a:spcBef>
                <a:spcPct val="0"/>
              </a:spcBef>
              <a:buBlip>
                <a:blip r:embed="rId3"/>
              </a:buBlip>
            </a:pPr>
            <a:r>
              <a:rPr kumimoji="0" lang="en-GB" sz="13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Make</a:t>
            </a:r>
            <a:r>
              <a:rPr kumimoji="0" lang="en-GB" sz="1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your own books, by drawing or sticking in photos. Choose a subject that </a:t>
            </a:r>
          </a:p>
          <a:p>
            <a:pPr lvl="1">
              <a:spcBef>
                <a:spcPct val="0"/>
              </a:spcBef>
            </a:pPr>
            <a:r>
              <a:rPr lang="en-GB" sz="1300" dirty="0">
                <a:latin typeface="Comic Sans MS" pitchFamily="66" charset="0"/>
                <a:ea typeface="+mj-ea"/>
                <a:cs typeface="+mj-cs"/>
              </a:rPr>
              <a:t>    </a:t>
            </a:r>
            <a:r>
              <a:rPr kumimoji="0" lang="en-GB" sz="1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your child is interested in.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026" name="Picture 2" descr="https://s-media-cache-ak0.pinimg.com/236x/81/69/4d/81694dce0052e3ee55d1505ae105557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16632"/>
            <a:ext cx="1911811" cy="1296144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16632"/>
            <a:ext cx="183983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483768" y="1556792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u="sng" dirty="0">
                <a:latin typeface="Comic Sans MS" pitchFamily="66" charset="0"/>
              </a:rPr>
              <a:t>How?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lker.com/cliparts/6/b/f/a/1326383901237413001book_open1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8712968" cy="630932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-315416"/>
            <a:ext cx="4608512" cy="1226567"/>
          </a:xfrm>
        </p:spPr>
        <p:txBody>
          <a:bodyPr>
            <a:normAutofit/>
          </a:bodyPr>
          <a:lstStyle/>
          <a:p>
            <a:r>
              <a:rPr lang="en-GB" sz="3600" u="sng" dirty="0">
                <a:latin typeface="Comic Sans MS" pitchFamily="66" charset="0"/>
              </a:rPr>
              <a:t>Reading -  Top Tips!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19672" y="2420888"/>
            <a:ext cx="6768752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3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GB" sz="13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Read in the car or on the bus – keep a few books in you bag to amuse your child.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GB" sz="1300" baseline="0" dirty="0">
                <a:latin typeface="Comic Sans MS" pitchFamily="66" charset="0"/>
                <a:ea typeface="+mj-ea"/>
                <a:cs typeface="+mj-cs"/>
              </a:rPr>
              <a:t> When</a:t>
            </a:r>
            <a:r>
              <a:rPr lang="en-GB" sz="1300" dirty="0">
                <a:latin typeface="Comic Sans MS" pitchFamily="66" charset="0"/>
                <a:ea typeface="+mj-ea"/>
                <a:cs typeface="+mj-cs"/>
              </a:rPr>
              <a:t> dropping off at Pre-school – a favourite story or song can help calm your 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300" dirty="0">
                <a:latin typeface="Comic Sans MS" pitchFamily="66" charset="0"/>
                <a:ea typeface="+mj-ea"/>
                <a:cs typeface="+mj-cs"/>
              </a:rPr>
              <a:t>    child down.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GB" sz="1300" dirty="0">
                <a:latin typeface="Comic Sans MS" pitchFamily="66" charset="0"/>
                <a:ea typeface="+mj-ea"/>
                <a:cs typeface="+mj-cs"/>
              </a:rPr>
              <a:t> Have a few books available when you go shopping. Your child can read them whilst 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300" dirty="0">
                <a:latin typeface="Comic Sans MS" pitchFamily="66" charset="0"/>
                <a:ea typeface="+mj-ea"/>
                <a:cs typeface="+mj-cs"/>
              </a:rPr>
              <a:t>    sitting in the trolley.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At</a:t>
            </a:r>
            <a:r>
              <a:rPr kumimoji="0" lang="en-GB" sz="13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sleep time – stories are a super way to help calm babies and toddlers down. 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300" dirty="0">
                <a:latin typeface="Comic Sans MS" pitchFamily="66" charset="0"/>
                <a:ea typeface="+mj-ea"/>
                <a:cs typeface="+mj-cs"/>
              </a:rPr>
              <a:t>   </a:t>
            </a:r>
            <a:r>
              <a:rPr kumimoji="0" lang="en-GB" sz="13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The routine of having a book before nap time is really useful.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GB" sz="1300" baseline="0" dirty="0">
                <a:latin typeface="Comic Sans MS" pitchFamily="66" charset="0"/>
                <a:ea typeface="+mj-ea"/>
                <a:cs typeface="+mj-cs"/>
              </a:rPr>
              <a:t> Listen to an audio book in the car or at home when you are</a:t>
            </a:r>
            <a:r>
              <a:rPr lang="en-GB" sz="1300" dirty="0">
                <a:latin typeface="Comic Sans MS" pitchFamily="66" charset="0"/>
                <a:ea typeface="+mj-ea"/>
                <a:cs typeface="+mj-cs"/>
              </a:rPr>
              <a:t> busy preparing dinner 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300" dirty="0">
                <a:latin typeface="Comic Sans MS" pitchFamily="66" charset="0"/>
                <a:ea typeface="+mj-ea"/>
                <a:cs typeface="+mj-cs"/>
              </a:rPr>
              <a:t>   or dong some jobs.</a:t>
            </a:r>
          </a:p>
          <a:p>
            <a:pPr lvl="1">
              <a:spcBef>
                <a:spcPct val="0"/>
              </a:spcBef>
              <a:buBlip>
                <a:blip r:embed="rId3"/>
              </a:buBlip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A</a:t>
            </a:r>
            <a:r>
              <a:rPr kumimoji="0" lang="en-GB" sz="13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plastic bath time book is a great way to encourage reading and sharing stories. </a:t>
            </a:r>
          </a:p>
          <a:p>
            <a:pPr lvl="1">
              <a:spcBef>
                <a:spcPct val="0"/>
              </a:spcBef>
              <a:buBlip>
                <a:blip r:embed="rId3"/>
              </a:buBlip>
            </a:pPr>
            <a:r>
              <a:rPr lang="en-GB" sz="1300" noProof="0" dirty="0">
                <a:latin typeface="Comic Sans MS" pitchFamily="66" charset="0"/>
                <a:ea typeface="+mj-ea"/>
                <a:cs typeface="+mj-cs"/>
              </a:rPr>
              <a:t> Books can be an ideal way to pass the time whilst waiting at the dentist, </a:t>
            </a:r>
          </a:p>
          <a:p>
            <a:pPr lvl="1">
              <a:spcBef>
                <a:spcPct val="0"/>
              </a:spcBef>
            </a:pPr>
            <a:r>
              <a:rPr lang="en-GB" sz="1300" dirty="0">
                <a:latin typeface="Comic Sans MS" pitchFamily="66" charset="0"/>
                <a:ea typeface="+mj-ea"/>
                <a:cs typeface="+mj-cs"/>
              </a:rPr>
              <a:t>   </a:t>
            </a:r>
            <a:r>
              <a:rPr lang="en-GB" sz="1300" noProof="0" dirty="0">
                <a:latin typeface="Comic Sans MS" pitchFamily="66" charset="0"/>
                <a:ea typeface="+mj-ea"/>
                <a:cs typeface="+mj-cs"/>
              </a:rPr>
              <a:t>doctors etc</a:t>
            </a:r>
          </a:p>
          <a:p>
            <a:pPr lvl="1">
              <a:spcBef>
                <a:spcPct val="0"/>
              </a:spcBef>
              <a:buBlip>
                <a:blip r:embed="rId3"/>
              </a:buBlip>
            </a:pPr>
            <a:r>
              <a:rPr lang="en-GB" sz="1300" dirty="0">
                <a:latin typeface="Comic Sans MS" pitchFamily="66" charset="0"/>
                <a:ea typeface="+mj-ea"/>
                <a:cs typeface="+mj-cs"/>
              </a:rPr>
              <a:t> Try and have the view that reading and sharing stories can take place </a:t>
            </a:r>
          </a:p>
          <a:p>
            <a:pPr lvl="1">
              <a:spcBef>
                <a:spcPct val="0"/>
              </a:spcBef>
            </a:pPr>
            <a:r>
              <a:rPr lang="en-GB" sz="1300" dirty="0">
                <a:latin typeface="Comic Sans MS" pitchFamily="66" charset="0"/>
                <a:ea typeface="+mj-ea"/>
                <a:cs typeface="+mj-cs"/>
              </a:rPr>
              <a:t>    anytime and anywhere!</a:t>
            </a:r>
            <a:r>
              <a:rPr lang="en-GB" sz="1300" noProof="0" dirty="0"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026" name="Picture 2" descr="https://s-media-cache-ak0.pinimg.com/236x/81/69/4d/81694dce0052e3ee55d1505ae105557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16632"/>
            <a:ext cx="1911811" cy="1296144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16632"/>
            <a:ext cx="183983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67744" y="1556792"/>
            <a:ext cx="1667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u="sng" dirty="0">
                <a:latin typeface="Comic Sans MS" pitchFamily="66" charset="0"/>
              </a:rPr>
              <a:t>When?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8104" y="1556792"/>
            <a:ext cx="1899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u="sng" dirty="0">
                <a:latin typeface="Comic Sans MS" pitchFamily="66" charset="0"/>
              </a:rPr>
              <a:t>Where?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397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Reading -  Top Tips!</vt:lpstr>
      <vt:lpstr>Reading -  Top Tips!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 Top Tips</dc:title>
  <dc:creator>User2</dc:creator>
  <cp:lastModifiedBy>Connor Childs</cp:lastModifiedBy>
  <cp:revision>7</cp:revision>
  <cp:lastPrinted>2019-10-30T13:47:17Z</cp:lastPrinted>
  <dcterms:created xsi:type="dcterms:W3CDTF">2015-09-21T11:46:14Z</dcterms:created>
  <dcterms:modified xsi:type="dcterms:W3CDTF">2021-09-16T09:47:05Z</dcterms:modified>
</cp:coreProperties>
</file>